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Average" panose="020B0604020202020204" charset="0"/>
      <p:regular r:id="rId29"/>
    </p:embeddedFont>
    <p:embeddedFont>
      <p:font typeface="Oswald" panose="020B0604020202020204" charset="0"/>
      <p:regular r:id="rId30"/>
      <p:bold r:id="rId31"/>
    </p:embeddedFont>
    <p:embeddedFont>
      <p:font typeface="Raleway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019219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872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041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113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996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710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379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726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037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241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065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6392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695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508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510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197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663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325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869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016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642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312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064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003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018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694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Electricity Billing and Paying System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Swing-JDBC Application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1464175" y="4053725"/>
            <a:ext cx="6220800" cy="50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Made by Gaurav Sachdeva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925" y="61375"/>
            <a:ext cx="7040149" cy="44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2387100" y="4569600"/>
            <a:ext cx="4369800" cy="50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Login Failed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Need Verification by Admin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237" y="114475"/>
            <a:ext cx="6909525" cy="409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 rot="-2288879">
            <a:off x="806637" y="1421183"/>
            <a:ext cx="1043719" cy="8789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2387112" y="4319225"/>
            <a:ext cx="4369800" cy="50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Verify Merchants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/>
          <p:nvPr/>
        </p:nvSpPr>
        <p:spPr>
          <a:xfrm rot="-6768158">
            <a:off x="6962848" y="1446444"/>
            <a:ext cx="1128605" cy="71691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5333200" y="2464000"/>
            <a:ext cx="3411300" cy="667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By clicking here you can get List of non-verified users</a:t>
            </a:r>
          </a:p>
        </p:txBody>
      </p:sp>
      <p:sp>
        <p:nvSpPr>
          <p:cNvPr id="134" name="Shape 134"/>
          <p:cNvSpPr/>
          <p:nvPr/>
        </p:nvSpPr>
        <p:spPr>
          <a:xfrm rot="-2821957">
            <a:off x="3119828" y="1899681"/>
            <a:ext cx="406700" cy="599436"/>
          </a:xfrm>
          <a:prstGeom prst="upArrow">
            <a:avLst>
              <a:gd name="adj1" fmla="val 50000"/>
              <a:gd name="adj2" fmla="val 41447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 txBox="1"/>
          <p:nvPr/>
        </p:nvSpPr>
        <p:spPr>
          <a:xfrm>
            <a:off x="3145800" y="2285925"/>
            <a:ext cx="2096400" cy="509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Enter username and click on Verify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587" y="106875"/>
            <a:ext cx="7000824" cy="440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2387100" y="4562000"/>
            <a:ext cx="4369800" cy="50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Now Merchant can Login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175" y="129625"/>
            <a:ext cx="6555648" cy="441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 rot="-779768">
            <a:off x="1230719" y="1861209"/>
            <a:ext cx="849766" cy="6068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 txBox="1"/>
          <p:nvPr/>
        </p:nvSpPr>
        <p:spPr>
          <a:xfrm>
            <a:off x="493125" y="2468175"/>
            <a:ext cx="1858500" cy="682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Add New Customer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92525" cy="31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325" y="152400"/>
            <a:ext cx="4094274" cy="281178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2387100" y="3833700"/>
            <a:ext cx="4369800" cy="50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Adding Information for New Customers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175" y="129625"/>
            <a:ext cx="6555648" cy="441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 rot="1840594">
            <a:off x="2564177" y="1079885"/>
            <a:ext cx="1395947" cy="77370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 txBox="1"/>
          <p:nvPr/>
        </p:nvSpPr>
        <p:spPr>
          <a:xfrm>
            <a:off x="1577975" y="768850"/>
            <a:ext cx="2010300" cy="9255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Now Click on Generate a New Bill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450" y="76550"/>
            <a:ext cx="6717099" cy="44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1213450" y="768875"/>
            <a:ext cx="2359200" cy="5385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Type Account Number and Click on Get Details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1851075" y="988850"/>
            <a:ext cx="4369800" cy="50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3368325" y="1026575"/>
            <a:ext cx="508200" cy="28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813150" y="3006800"/>
            <a:ext cx="1949700" cy="8571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Then Enter Units Consumed, Unit Price and Bill Cycle</a:t>
            </a:r>
          </a:p>
        </p:txBody>
      </p:sp>
      <p:sp>
        <p:nvSpPr>
          <p:cNvPr id="172" name="Shape 172"/>
          <p:cNvSpPr/>
          <p:nvPr/>
        </p:nvSpPr>
        <p:spPr>
          <a:xfrm>
            <a:off x="3664200" y="3310250"/>
            <a:ext cx="576600" cy="25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175" y="129625"/>
            <a:ext cx="6555648" cy="441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/>
          <p:nvPr/>
        </p:nvSpPr>
        <p:spPr>
          <a:xfrm>
            <a:off x="4954025" y="1853675"/>
            <a:ext cx="887400" cy="31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3839850" y="1629925"/>
            <a:ext cx="1464300" cy="6372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highlight>
                  <a:srgbClr val="FFFFFF"/>
                </a:highlight>
              </a:rPr>
              <a:t>You can Pay Bill from here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Electricity Bill Generating and Paying System is an application on Windows-OS Platform made by using Java Swing for Bill Generation and Paying Electricity Bills by Merchants and Admins.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387" y="106875"/>
            <a:ext cx="6747226" cy="441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1274500" y="1322625"/>
            <a:ext cx="2222700" cy="849600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Just enter account number and click on Get Amount</a:t>
            </a:r>
          </a:p>
        </p:txBody>
      </p:sp>
      <p:sp>
        <p:nvSpPr>
          <p:cNvPr id="186" name="Shape 186"/>
          <p:cNvSpPr/>
          <p:nvPr/>
        </p:nvSpPr>
        <p:spPr>
          <a:xfrm>
            <a:off x="3307650" y="1808025"/>
            <a:ext cx="728400" cy="36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1691750" y="3067500"/>
            <a:ext cx="2018100" cy="5916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And then on Pay Now</a:t>
            </a:r>
          </a:p>
        </p:txBody>
      </p:sp>
      <p:sp>
        <p:nvSpPr>
          <p:cNvPr id="188" name="Shape 188"/>
          <p:cNvSpPr/>
          <p:nvPr/>
        </p:nvSpPr>
        <p:spPr>
          <a:xfrm rot="2493542">
            <a:off x="3503485" y="3096552"/>
            <a:ext cx="364038" cy="7285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/>
        </p:nvSpPr>
        <p:spPr>
          <a:xfrm>
            <a:off x="591775" y="412300"/>
            <a:ext cx="5105400" cy="394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highlight>
                  <a:srgbClr val="FFFFFF"/>
                </a:highlight>
              </a:rPr>
              <a:t>You can check old bills with Paid and Unpaid Status</a:t>
            </a: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637" y="989550"/>
            <a:ext cx="6382724" cy="403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93876" cy="323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7624" y="152400"/>
            <a:ext cx="4384199" cy="32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265525" y="3644050"/>
            <a:ext cx="3459300" cy="4476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highlight>
                  <a:srgbClr val="FFFFFF"/>
                </a:highlight>
              </a:rPr>
              <a:t>You can check Unpaid Bills here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5264925" y="3674400"/>
            <a:ext cx="2678100" cy="4476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highlight>
                  <a:srgbClr val="FFFFFF"/>
                </a:highlight>
              </a:rPr>
              <a:t>And Paid Bills here</a:t>
            </a:r>
          </a:p>
          <a:p>
            <a:pPr lvl="0" algn="ctr">
              <a:spcBef>
                <a:spcPts val="0"/>
              </a:spcBef>
              <a:buNone/>
            </a:pPr>
            <a:endParaRPr>
              <a:highlight>
                <a:srgbClr val="FFFFFF"/>
              </a:highlight>
            </a:endParaRPr>
          </a:p>
        </p:txBody>
      </p:sp>
      <p:sp>
        <p:nvSpPr>
          <p:cNvPr id="203" name="Shape 203"/>
          <p:cNvSpPr/>
          <p:nvPr/>
        </p:nvSpPr>
        <p:spPr>
          <a:xfrm rot="2085999">
            <a:off x="806439" y="2509975"/>
            <a:ext cx="456127" cy="819302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/>
          <p:nvPr/>
        </p:nvSpPr>
        <p:spPr>
          <a:xfrm rot="-1867129">
            <a:off x="6496871" y="2765836"/>
            <a:ext cx="456256" cy="819234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280725" y="480600"/>
            <a:ext cx="7920000" cy="509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highlight>
                  <a:srgbClr val="FFFFFF"/>
                </a:highlight>
              </a:rPr>
              <a:t>Merchant can View All Customer Info from View All Customers Menu on Landing Page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050" y="1188200"/>
            <a:ext cx="5963347" cy="38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2162100" y="381950"/>
            <a:ext cx="4369800" cy="50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highlight>
                  <a:srgbClr val="FFFFFF"/>
                </a:highlight>
              </a:rPr>
              <a:t>Please give me feedback on Feedback Page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937" y="1059225"/>
            <a:ext cx="5220127" cy="394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/>
        </p:nvSpPr>
        <p:spPr>
          <a:xfrm>
            <a:off x="3231175" y="456225"/>
            <a:ext cx="4747800" cy="55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highlight>
                  <a:srgbClr val="FFFFFF"/>
                </a:highlight>
              </a:rPr>
              <a:t>About Developer</a:t>
            </a:r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250" y="1010025"/>
            <a:ext cx="5411510" cy="3828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Thank You!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Made by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Gaurav Sachdeva</a:t>
            </a:r>
          </a:p>
          <a:p>
            <a:pPr lvl="0">
              <a:spcBef>
                <a:spcPts val="0"/>
              </a:spcBef>
              <a:buNone/>
            </a:pP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Frontend and Backend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557825"/>
            <a:ext cx="8520600" cy="3011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Front End Development: Swing Framework.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Back End Development: Java, JDBC, MySQL Database System.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51000" y="20684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Screenshots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925" y="270150"/>
            <a:ext cx="5772150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2078675" y="4402675"/>
            <a:ext cx="4369800" cy="50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Initialising Page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525" y="152400"/>
            <a:ext cx="6610976" cy="43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2291100" y="4573125"/>
            <a:ext cx="4369800" cy="36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Login Page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625" y="144825"/>
            <a:ext cx="6684749" cy="4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2387100" y="4524050"/>
            <a:ext cx="4369800" cy="50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Sign Up Page (Merchant)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987" y="122050"/>
            <a:ext cx="6682024" cy="43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/>
        </p:nvSpPr>
        <p:spPr>
          <a:xfrm>
            <a:off x="2387100" y="4633800"/>
            <a:ext cx="4369800" cy="50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Sign Up Page (After adding values)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825" y="114475"/>
            <a:ext cx="7018350" cy="437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2387100" y="4539225"/>
            <a:ext cx="4369800" cy="50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Login Page (Merchant Login)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220</Words>
  <Application>Microsoft Office PowerPoint</Application>
  <PresentationFormat>On-screen Show (16:9)</PresentationFormat>
  <Paragraphs>37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Average</vt:lpstr>
      <vt:lpstr>Oswald</vt:lpstr>
      <vt:lpstr>Raleway</vt:lpstr>
      <vt:lpstr>Arial</vt:lpstr>
      <vt:lpstr>Slate</vt:lpstr>
      <vt:lpstr>Electricity Billing and Paying System</vt:lpstr>
      <vt:lpstr>Introduction</vt:lpstr>
      <vt:lpstr>Frontend and Backend</vt:lpstr>
      <vt:lpstr>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Need Verification by Admin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Electricity Billing and Paying System</dc:title>
  <dc:creator>gaurav sachdeva</dc:creator>
  <cp:lastModifiedBy>gaurav sachdeva</cp:lastModifiedBy>
  <cp:revision>2</cp:revision>
  <dcterms:modified xsi:type="dcterms:W3CDTF">2018-07-15T10:37:45Z</dcterms:modified>
</cp:coreProperties>
</file>